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5" r:id="rId4"/>
    <p:sldId id="260" r:id="rId5"/>
    <p:sldId id="266" r:id="rId6"/>
    <p:sldId id="271" r:id="rId7"/>
    <p:sldId id="267" r:id="rId8"/>
    <p:sldId id="268" r:id="rId9"/>
    <p:sldId id="272" r:id="rId10"/>
    <p:sldId id="262" r:id="rId11"/>
    <p:sldId id="269" r:id="rId12"/>
    <p:sldId id="270" r:id="rId13"/>
    <p:sldId id="273" r:id="rId14"/>
    <p:sldId id="257" r:id="rId15"/>
    <p:sldId id="256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2329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515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623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207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2756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757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9862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09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795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866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897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880F-4601-4FB3-973C-D6189CA341B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94A9-B91C-49D6-B941-757BFF9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0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heroes/memorial-chelovek_dopolnitelnoe_donesenie59997594/?backurl=/heroes/?adv_search%3Dy%26last_name%3D%D0%9A%D0%B0%D0%B4%D0%B5%D1%80%D0%BA%D0%B0%D0%B5%D0%B2%26date_birth%3D1917%26group%3Dall%26types%3Dpamyat_commander:nagrady_nagrad_doc:nagrady_uchet_kartoteka:nagrady_ubilein_kartoteka:pamyat_voenkomat:potery_vpp:pamyat_zsp_parts:kld_upk:kld_vmf:potery_doneseniya_o_poteryah:potery_gospitali:potery_utochenie_poter:potery_spiski_zahoroneniy:potery_voennoplen:potery_iskluchenie_iz_spiskov:potery_knigi_pamyati%26page%3D1" TargetMode="External"/><Relationship Id="rId2" Type="http://schemas.openxmlformats.org/officeDocument/2006/relationships/hyperlink" Target="https://pamyat-naroda.ru/heroes/podvig-chelovek_yubileinaya_kartoteka1522354375/?backurl=/heroes/?adv_search%3Dy%26last_name%3D%D0%A7%D1%83%D0%B9%D0%BA%D0%B8%D0%BD%20%26first_name%3D%D0%A5%D0%B0%D1%84%D0%B8%D0%B7%26middle_name%3D%D0%90%D0%B1%D1%83%D1%88%D0%B0%D1%85%D0%BC%D0%B0%D0%BD%D0%BE%D0%B2%D0%B8%D1%87%26date_birth%3D%26group%3Dall%26types%3Dpamyat_commander:nagrady_nagrad_doc:nagrady_uchet_kartoteka:nagrady_ubilein_kartoteka:pamyat_voenkomat:potery_vpp:pamyat_zsp_parts:kld_upk:kld_vmf:potery_doneseniya_o_poteryah:potery_gospitali:potery_utochenie_poter:potery_spiski_zahoroneniy:potery_voennoplen:potery_iskluchenie_iz_spiskov%26page%3D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00100" y="1259523"/>
            <a:ext cx="11391900" cy="20094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Конкурс электронных презентаций «Победа одна на всех»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i="1" dirty="0" smtClean="0"/>
              <a:t>Номинация «Ратные подвиги и фронтовые будни моих дедов»</a:t>
            </a:r>
            <a:endParaRPr lang="ru-RU" sz="5300" i="1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832860" y="3771900"/>
            <a:ext cx="9144000" cy="21488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Автор: </a:t>
            </a:r>
            <a:r>
              <a:rPr lang="ru-RU" sz="2800" dirty="0" err="1" smtClean="0"/>
              <a:t>Кадеркаев</a:t>
            </a:r>
            <a:r>
              <a:rPr lang="ru-RU" sz="2800" dirty="0" smtClean="0"/>
              <a:t> Ринат Рашидович, </a:t>
            </a:r>
          </a:p>
          <a:p>
            <a:r>
              <a:rPr lang="ru-RU" sz="2800" dirty="0" smtClean="0"/>
              <a:t>ученик 8А класса МБОУСОШ г. Сурска</a:t>
            </a:r>
          </a:p>
          <a:p>
            <a:r>
              <a:rPr lang="ru-RU" sz="2800" dirty="0" smtClean="0"/>
              <a:t>Руководитель: </a:t>
            </a:r>
            <a:r>
              <a:rPr lang="ru-RU" sz="2800" dirty="0" err="1" smtClean="0"/>
              <a:t>Кадеркаева</a:t>
            </a:r>
            <a:r>
              <a:rPr lang="ru-RU" sz="2800" dirty="0" smtClean="0"/>
              <a:t> Наиля </a:t>
            </a:r>
            <a:r>
              <a:rPr lang="ru-RU" sz="2800" dirty="0" err="1" smtClean="0"/>
              <a:t>Кязымовна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учитель математики МБОУСОШ </a:t>
            </a:r>
            <a:r>
              <a:rPr lang="ru-RU" sz="2800" dirty="0" err="1" smtClean="0"/>
              <a:t>г.Сурска</a:t>
            </a:r>
            <a:endParaRPr lang="ru-RU" sz="2800" dirty="0" smtClean="0"/>
          </a:p>
          <a:p>
            <a:r>
              <a:rPr lang="ru-RU" sz="2800" dirty="0" smtClean="0"/>
              <a:t>89374268897</a:t>
            </a:r>
          </a:p>
        </p:txBody>
      </p:sp>
    </p:spTree>
    <p:extLst>
      <p:ext uri="{BB962C8B-B14F-4D97-AF65-F5344CB8AC3E}">
        <p14:creationId xmlns:p14="http://schemas.microsoft.com/office/powerpoint/2010/main" val="3418918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2.downloader.disk.yandex.ru/preview/5845ebd98febd44a888f79317fbe32919df0f4fd00c1246be2dd654911d49ef4/inf/NZBhfUqJbwwD_l4oX3a8Tufr6Vq8Xfa3v6MT0i_nLQq7FRAq1pBDGIsOw2TNNRF11rZLtOZ42krBhVEdkuPPQw%3D%3D?uid=368875136&amp;filename=92df8bf0b029bebdbdea0fca69615156.png&amp;disposition=inline&amp;hash=&amp;limit=0&amp;content_type=image%2Fpng&amp;owner_uid=368875136&amp;tknv=v2&amp;size=1349x5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2.downloader.disk.yandex.ru/preview/5845ebd98febd44a888f79317fbe32919df0f4fd00c1246be2dd654911d49ef4/inf/NZBhfUqJbwwD_l4oX3a8Tufr6Vq8Xfa3v6MT0i_nLQq7FRAq1pBDGIsOw2TNNRF11rZLtOZ42krBhVEdkuPPQw%3D%3D?uid=368875136&amp;filename=92df8bf0b029bebdbdea0fca69615156.png&amp;disposition=inline&amp;hash=&amp;limit=0&amp;content_type=image%2Fpng&amp;owner_uid=368875136&amp;tknv=v2&amp;size=1349x57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914400" y="160337"/>
            <a:ext cx="8206746" cy="1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У Прадеда было очень много наград, но детей в семье было много, поэтому они не сохранились.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 </a:t>
            </a:r>
            <a:r>
              <a:rPr lang="ru-RU" i="1" dirty="0"/>
              <a:t>данным сайта «Подвиг Народа» известно, что он награжден Орденом Отечественной войны II степени.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AutoShape 6" descr="https://www.gutenberg.org/files/32677/32677-h/images/i21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06" y="312738"/>
            <a:ext cx="54578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73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731" y="1470025"/>
            <a:ext cx="6069013" cy="20161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err="1" smtClean="0"/>
              <a:t>Кадеркаев</a:t>
            </a:r>
            <a:r>
              <a:rPr lang="ru-RU" b="1" u="sng" dirty="0" smtClean="0"/>
              <a:t> Саид </a:t>
            </a:r>
            <a:r>
              <a:rPr lang="ru-RU" b="1" u="sng" dirty="0" err="1" smtClean="0"/>
              <a:t>Абяйдуллович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</a:t>
            </a:r>
            <a:r>
              <a:rPr lang="ru-RU" sz="4000" dirty="0"/>
              <a:t>Родился в 1917 году. Отслужил срочную службу. И 16 июля 1941 был призван ряды в Красной </a:t>
            </a:r>
            <a:r>
              <a:rPr lang="ru-RU" sz="4000" dirty="0" smtClean="0"/>
              <a:t>армии. </a:t>
            </a:r>
            <a:br>
              <a:rPr lang="ru-RU" sz="4000" dirty="0" smtClean="0"/>
            </a:br>
            <a:r>
              <a:rPr lang="ru-RU" sz="4000" dirty="0" smtClean="0"/>
              <a:t>К этому времени он уже был женат и дома осталась  </a:t>
            </a:r>
            <a:r>
              <a:rPr lang="ru-RU" sz="4000" dirty="0"/>
              <a:t>беременная жена</a:t>
            </a:r>
            <a:r>
              <a:rPr lang="ru-RU" dirty="0"/>
              <a:t>. </a:t>
            </a:r>
          </a:p>
        </p:txBody>
      </p:sp>
      <p:sp>
        <p:nvSpPr>
          <p:cNvPr id="4" name="AutoShape 2" descr="https://3.downloader.disk.yandex.ru/preview/e53aae385e85033dbb906ee97d4cad32f6dbf9a2c47efe07bdf273758a5bd484/inf/cdcVW9mV_g3Uz1Up4T4ENPauVKIlOWhC2YIKOQFSC2A3BfpqYbYuz5vlNiaiIhTeoNlpDexHWC7LRjHCwJ0Qrg%3D%3D?uid=368875136&amp;filename=IMG_5345.png&amp;disposition=inline&amp;hash=&amp;limit=0&amp;content_type=image%2Fpng&amp;owner_uid=368875136&amp;tknv=v2&amp;size=1349x6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160338"/>
            <a:ext cx="4238625" cy="60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48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723899"/>
            <a:ext cx="10172700" cy="12303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Пропал без вести в феврале 1942 года. Больше никакой информации мне неизвестно.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1702" y="4656709"/>
            <a:ext cx="6588705" cy="298579"/>
          </a:xfrm>
          <a:prstGeom prst="rect">
            <a:avLst/>
          </a:prstGeom>
          <a:solidFill>
            <a:srgbClr val="FF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31332" y="2698236"/>
            <a:ext cx="11192935" cy="3467100"/>
            <a:chOff x="1279630" y="1058591"/>
            <a:chExt cx="10610850" cy="3107417"/>
          </a:xfrm>
        </p:grpSpPr>
        <p:pic>
          <p:nvPicPr>
            <p:cNvPr id="6" name="Объект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" t="94175" r="14364" b="-89"/>
            <a:stretch/>
          </p:blipFill>
          <p:spPr>
            <a:xfrm>
              <a:off x="1279630" y="3458554"/>
              <a:ext cx="10610850" cy="707454"/>
            </a:xfrm>
            <a:prstGeom prst="rect">
              <a:avLst/>
            </a:prstGeom>
          </p:spPr>
        </p:pic>
        <p:pic>
          <p:nvPicPr>
            <p:cNvPr id="8" name="Объект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" r="15644" b="80221"/>
            <a:stretch/>
          </p:blipFill>
          <p:spPr>
            <a:xfrm>
              <a:off x="1371600" y="1058591"/>
              <a:ext cx="10518880" cy="2399963"/>
            </a:xfrm>
            <a:prstGeom prst="rect">
              <a:avLst/>
            </a:prstGeom>
          </p:spPr>
        </p:pic>
      </p:grp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165386" y="22561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Из донесения </a:t>
            </a:r>
            <a:r>
              <a:rPr lang="ru-RU" i="1" dirty="0"/>
              <a:t>послевоенного </a:t>
            </a:r>
            <a:r>
              <a:rPr lang="ru-RU" i="1" dirty="0" smtClean="0"/>
              <a:t>периода от 1966 года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22353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441325"/>
            <a:ext cx="6515100" cy="439737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Моя </a:t>
            </a:r>
            <a:r>
              <a:rPr lang="ru-RU" dirty="0" smtClean="0"/>
              <a:t>прабабушка, </a:t>
            </a:r>
            <a:r>
              <a:rPr lang="ru-RU" dirty="0" err="1"/>
              <a:t>Кадеркаева</a:t>
            </a:r>
            <a:r>
              <a:rPr lang="ru-RU" dirty="0"/>
              <a:t> </a:t>
            </a:r>
            <a:r>
              <a:rPr lang="ru-RU" dirty="0" err="1"/>
              <a:t>Асьма</a:t>
            </a:r>
            <a:r>
              <a:rPr lang="ru-RU" dirty="0"/>
              <a:t> </a:t>
            </a:r>
            <a:r>
              <a:rPr lang="ru-RU" dirty="0" err="1" smtClean="0"/>
              <a:t>Хафизовна</a:t>
            </a:r>
            <a:r>
              <a:rPr lang="ru-RU" dirty="0" smtClean="0"/>
              <a:t>, </a:t>
            </a:r>
            <a:r>
              <a:rPr lang="ru-RU" dirty="0"/>
              <a:t>всю свою жизнь ждала мужа, больше не вышла </a:t>
            </a:r>
            <a:r>
              <a:rPr lang="ru-RU" dirty="0" smtClean="0"/>
              <a:t>замуж.</a:t>
            </a:r>
            <a:endParaRPr lang="ru-RU" dirty="0"/>
          </a:p>
        </p:txBody>
      </p:sp>
      <p:pic>
        <p:nvPicPr>
          <p:cNvPr id="2050" name="Picture 2" descr="https://psv4.userapi.com/c856536/u147121372/docs/d15/7702d935c630/Skan.jpg?extra=fTmdAiDXbR06vE8-enTSTZfDkZmXMEFgkPTPhuEkugqk8v-FjL1MBK8QzA_eKnleiCF3H1mhLbFPQrFbTr37CaZcvzu0Kl9pZsQze6lJF3td8ugI8PTQ6yTvkgnQ9HjS0idpWTtVjjn_pOhrL4foywQ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" r="17569"/>
          <a:stretch/>
        </p:blipFill>
        <p:spPr bwMode="auto">
          <a:xfrm>
            <a:off x="7810869" y="190500"/>
            <a:ext cx="3904881" cy="59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7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-950914"/>
            <a:ext cx="10458450" cy="4225925"/>
          </a:xfrm>
        </p:spPr>
        <p:txBody>
          <a:bodyPr/>
          <a:lstStyle/>
          <a:p>
            <a:pPr algn="ctr"/>
            <a:r>
              <a:rPr lang="ru-RU" dirty="0" smtClean="0"/>
              <a:t>Имя моего прадеда увековечено на мемориальном комплексе  с. В. Елюзань</a:t>
            </a:r>
            <a:endParaRPr lang="ru-RU" dirty="0"/>
          </a:p>
        </p:txBody>
      </p:sp>
      <p:pic>
        <p:nvPicPr>
          <p:cNvPr id="4" name="Picture 2" descr="https://sreda.dom.gosuslugi.ru/storage/objects/387239/photos/BdsVo9SHeQscb5QYl6FEiNIKHP7o9pHKdJtBB5WC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2" r="-551" b="9528"/>
          <a:stretch/>
        </p:blipFill>
        <p:spPr bwMode="auto">
          <a:xfrm>
            <a:off x="4766796" y="2038349"/>
            <a:ext cx="6968004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69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4320" y="382855"/>
            <a:ext cx="11060430" cy="1200329"/>
          </a:xfrm>
          <a:prstGeom prst="rect">
            <a:avLst/>
          </a:prstGeom>
          <a:solidFill>
            <a:srgbClr val="FFFFFF">
              <a:alpha val="6784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algn="ctr">
              <a:defRPr/>
            </a:pPr>
            <a:r>
              <a:rPr lang="ru-RU" sz="2400" b="1" i="1" dirty="0">
                <a:latin typeface="Century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latin typeface="Century" pitchFamily="18" charset="0"/>
                <a:cs typeface="Times New Roman" pitchFamily="18" charset="0"/>
              </a:rPr>
              <a:t>заключение хотелось бы сказать, что </a:t>
            </a:r>
            <a:r>
              <a:rPr lang="ru-RU" sz="2400" b="1" i="1" dirty="0">
                <a:latin typeface="Century" pitchFamily="18" charset="0"/>
                <a:cs typeface="Times New Roman" pitchFamily="18" charset="0"/>
              </a:rPr>
              <a:t>жизнь и смерть простого человека – это тоже часть большой истории, которую вершат не только великие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160806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-18256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Использованные источники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050" y="914400"/>
            <a:ext cx="10553700" cy="489902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Рассказы дедушки </a:t>
            </a:r>
            <a:r>
              <a:rPr lang="ru-RU" dirty="0" smtClean="0"/>
              <a:t>- </a:t>
            </a:r>
            <a:r>
              <a:rPr lang="ru-RU" dirty="0" err="1" smtClean="0"/>
              <a:t>Чуйкина</a:t>
            </a:r>
            <a:r>
              <a:rPr lang="ru-RU" dirty="0" smtClean="0"/>
              <a:t> </a:t>
            </a:r>
            <a:r>
              <a:rPr lang="ru-RU" dirty="0" err="1"/>
              <a:t>Кязыма</a:t>
            </a:r>
            <a:r>
              <a:rPr lang="ru-RU" dirty="0"/>
              <a:t> </a:t>
            </a:r>
            <a:r>
              <a:rPr lang="ru-RU" dirty="0" err="1" smtClean="0"/>
              <a:t>Хафизовича</a:t>
            </a:r>
            <a:endParaRPr lang="ru-RU" dirty="0" smtClean="0"/>
          </a:p>
          <a:p>
            <a:r>
              <a:rPr lang="ru-RU" dirty="0" smtClean="0"/>
              <a:t>Фотографии из семейного архива</a:t>
            </a:r>
            <a:endParaRPr lang="ru-RU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://pamyat-naroda.ru/heroes/podvig-chelovek_yubileinaya_kartoteka1522354375/?backurl=%</a:t>
            </a:r>
            <a:r>
              <a:rPr lang="en-US" dirty="0" smtClean="0">
                <a:hlinkClick r:id="rId2"/>
              </a:rPr>
              <a:t>2Fheroes%2F%3Fadv_search%3Dy%26last_name%3D%D0%A7%D1%83%D0%B9%D0%BA%D0%B8%D0%BD%20%26first_name%3D%D0%A5%D0%B0%D1%84%D0%B8%D0%B7%26middle_name%3D%D0%90%D0%B1%D1%83%D1%88%D0%B0%D1%85%D0%BC%D0%B0%D0%BD%D0%BE%D0%B2%D0%B8%D1%87%26date_birth%3D%26group%3Dall%26types%3Dpamyat_commander%3Anagrady_nagrad_doc%3Anagrady_uchet_kartoteka%3Anagrady_ubilein_kartoteka%3Apamyat_voenkomat%3Apotery_vpp%3Apamyat_zsp_parts%3Akld_upk%3Akld_vmf%3Apotery_doneseniya_o_poteryah%3Apotery_gospitali%3Apotery_utochenie_poter%3Apotery_spiski_zahoroneniy%3Apotery_voennoplen%3Apotery_iskluchenie_iz_spiskov%26page%3D1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https://pamyat-naroda.ru/heroes/memorial-chelovek_dopolnitelnoe_donesenie59997594/?backurl=%</a:t>
            </a:r>
            <a:r>
              <a:rPr lang="en-US" dirty="0" smtClean="0">
                <a:hlinkClick r:id="rId3"/>
              </a:rPr>
              <a:t>2Fheroes%2F%3Fadv_search%3Dy%26last_name%3D%D0%9A%D0%B0%D0%B4%D0%B5%D1%80%D0%BA%D0%B0%D0%B5%D0%B2%26date_birth%3D1917%26group%3Dall%26types%3Dpamyat_commander%3Anagrady_nagrad_doc%3Anagrady_uchet_kartoteka%3Anagrady_ubilein_kartoteka%3Apamyat_voenkomat%3Apotery_vpp%3Apamyat_zsp_parts%3Akld_upk%3Akld_vmf%3Apotery_doneseniya_o_poteryah%3Apotery_gospitali%3Apotery_utochenie_poter%3Apotery_spiski_zahoroneniy%3Apotery_voennoplen%3Apotery_iskluchenie_iz_spiskov%3Apotery_knigi_pamyati%26page%3D1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45116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vot69.ru/wp-content/uploads/2019/10/pob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82880" y="230187"/>
            <a:ext cx="12374880" cy="1595437"/>
          </a:xfrm>
          <a:prstGeom prst="rect">
            <a:avLst/>
          </a:prstGeom>
          <a:solidFill>
            <a:srgbClr val="FFFFFF">
              <a:alpha val="6784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algn="ctr">
              <a:defRPr/>
            </a:pP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Память</a:t>
            </a:r>
            <a:r>
              <a:rPr lang="ru-RU" sz="2400" b="1" i="1" dirty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Century" pitchFamily="18" charset="0"/>
                <a:cs typeface="Times New Roman" pitchFamily="18" charset="0"/>
              </a:rPr>
              <a:t>- это единственное сокровище, которое у человека не отнять, не растоптать, не сжечь, не купить. </a:t>
            </a:r>
          </a:p>
          <a:p>
            <a:pPr indent="539750" algn="ctr">
              <a:defRPr/>
            </a:pP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Память</a:t>
            </a:r>
            <a:r>
              <a:rPr lang="ru-RU" sz="2400" b="1" i="1" dirty="0">
                <a:solidFill>
                  <a:srgbClr val="FF0000"/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Century" pitchFamily="18" charset="0"/>
                <a:cs typeface="Times New Roman" pitchFamily="18" charset="0"/>
              </a:rPr>
              <a:t>- то богатство, которое лишь преумножается с годами, с каждой новой встречей, с каждым воспоминанием. </a:t>
            </a:r>
            <a:endParaRPr lang="ru-RU" sz="2400" b="1" i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82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zastavki.com/pictures/originals/2018Holidays___May_9_Template_of_the_greeting_card_for_Victory_Day_on_May_9_12404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5579" y="-311627"/>
            <a:ext cx="5577839" cy="4325303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 err="1" smtClean="0"/>
              <a:t>Чуйкин</a:t>
            </a:r>
            <a:r>
              <a:rPr lang="ru-RU" sz="6000" b="1" u="sng" dirty="0" smtClean="0"/>
              <a:t> </a:t>
            </a:r>
            <a:r>
              <a:rPr lang="ru-RU" sz="6000" b="1" u="sng" dirty="0" err="1" smtClean="0"/>
              <a:t>Хафиз</a:t>
            </a:r>
            <a:r>
              <a:rPr lang="ru-RU" sz="6000" b="1" u="sng" dirty="0" smtClean="0"/>
              <a:t> </a:t>
            </a:r>
            <a:r>
              <a:rPr lang="ru-RU" sz="6000" b="1" u="sng" dirty="0" err="1" smtClean="0"/>
              <a:t>Абушахманович</a:t>
            </a:r>
            <a:r>
              <a:rPr lang="ru-RU" sz="6000" b="1" u="sng" dirty="0" smtClean="0"/>
              <a:t> </a:t>
            </a:r>
            <a:br>
              <a:rPr lang="ru-RU" sz="6000" b="1" u="sng" dirty="0" smtClean="0"/>
            </a:br>
            <a:r>
              <a:rPr lang="ru-RU" sz="6000" b="1" dirty="0" smtClean="0"/>
              <a:t>(1918-2000)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" r="47627" b="36804"/>
          <a:stretch/>
        </p:blipFill>
        <p:spPr>
          <a:xfrm>
            <a:off x="7783455" y="0"/>
            <a:ext cx="4408545" cy="6858000"/>
          </a:xfrm>
          <a:prstGeom prst="rect">
            <a:avLst/>
          </a:prstGeom>
        </p:spPr>
      </p:pic>
      <p:sp>
        <p:nvSpPr>
          <p:cNvPr id="2" name="AutoShape 2" descr="https://1.downloader.disk.yandex.ru/preview/970b3dcc17fa03ac37fca011803660b68be5c2e380a176a195332c0f60493e3a/inf/ruwimQwbsvmoreZkFhewZHBT0YQKFE_RcffAznHqAqMPp97yeChj3bUWXrJcdYu0jYa95stieswC8RzgnVCPxg%3D%3D?uid=368875136&amp;filename=1IMG_4832.jpg&amp;disposition=inline&amp;hash=&amp;limit=0&amp;content_type=image%2Fjpeg&amp;owner_uid=368875136&amp;tknv=v2&amp;size=1349x625"/>
          <p:cNvSpPr>
            <a:spLocks noChangeAspect="1" noChangeArrowheads="1"/>
          </p:cNvSpPr>
          <p:nvPr/>
        </p:nvSpPr>
        <p:spPr bwMode="auto">
          <a:xfrm>
            <a:off x="384175" y="19843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44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60" y="202188"/>
            <a:ext cx="10892790" cy="387995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В 1938 году он отправился служить в Рабоче-крестьянскую Красную Армию в кавалерию. Тогда они служили 3 года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i="1" dirty="0"/>
              <a:t>И вот отслужив кадровые, началась </a:t>
            </a:r>
            <a:r>
              <a:rPr lang="ru-RU" i="1" dirty="0" smtClean="0"/>
              <a:t>война.</a:t>
            </a:r>
            <a:br>
              <a:rPr lang="ru-RU" i="1" dirty="0" smtClean="0"/>
            </a:br>
            <a:r>
              <a:rPr lang="ru-RU" i="1" dirty="0" smtClean="0"/>
              <a:t>Встретил </a:t>
            </a:r>
            <a:r>
              <a:rPr lang="ru-RU" i="1" dirty="0"/>
              <a:t>войну под Ленинградом, </a:t>
            </a:r>
            <a:r>
              <a:rPr lang="ru-RU" i="1" dirty="0" smtClean="0"/>
              <a:t>в </a:t>
            </a:r>
            <a:r>
              <a:rPr lang="ru-RU" i="1" dirty="0"/>
              <a:t>артиллерийских войсках.</a:t>
            </a:r>
            <a:br>
              <a:rPr lang="ru-RU" i="1" dirty="0"/>
            </a:br>
            <a:endParaRPr lang="ru-RU" dirty="0"/>
          </a:p>
        </p:txBody>
      </p:sp>
      <p:pic>
        <p:nvPicPr>
          <p:cNvPr id="7170" name="Picture 2" descr="https://ds04.infourok.ru/uploads/ex/077f/0013ca16-e3bcad3c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22986" r="12482" b="28205"/>
          <a:stretch/>
        </p:blipFill>
        <p:spPr bwMode="auto">
          <a:xfrm>
            <a:off x="4839789" y="3789143"/>
            <a:ext cx="6720840" cy="23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04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159" y="783681"/>
            <a:ext cx="6825342" cy="3197769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/>
              <a:t>Когда начались бомбежки Ленинграда , всем приходилось плавать в воде, а это была ранняя весна, апрель месяц. И чтобы остаться в живых им выдавали спирт, чтобы натираться им и хоть как- то согреться. А те которые пили его погибали.</a:t>
            </a:r>
            <a:endParaRPr lang="ru-RU" sz="3600" dirty="0"/>
          </a:p>
        </p:txBody>
      </p:sp>
      <p:pic>
        <p:nvPicPr>
          <p:cNvPr id="6148" name="Picture 4" descr="https://forums.drom.ru/attachment.php?attachmentid=2347125&amp;d=13308725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17" y="0"/>
            <a:ext cx="4944283" cy="65923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10"/>
          <p:cNvSpPr>
            <a:spLocks noGrp="1"/>
          </p:cNvSpPr>
          <p:nvPr>
            <p:ph idx="1"/>
          </p:nvPr>
        </p:nvSpPr>
        <p:spPr>
          <a:xfrm>
            <a:off x="4133850" y="5676901"/>
            <a:ext cx="4533900" cy="148300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Из рассказов дедушки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02434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zastavki.com/pictures/originals/2018Holidays___May_9_Template_of_the_greeting_card_for_Victory_Day_on_May_9_12404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506185"/>
            <a:ext cx="5500007" cy="2618015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/>
              <a:t>Мой Прадед дошел до Венгрии</a:t>
            </a:r>
            <a:r>
              <a:rPr lang="ru-RU" sz="4800" i="1" dirty="0" smtClean="0"/>
              <a:t>.</a:t>
            </a:r>
            <a:br>
              <a:rPr lang="ru-RU" sz="4800" i="1" dirty="0" smtClean="0"/>
            </a:br>
            <a:r>
              <a:rPr lang="ru-RU" sz="4800" i="1" dirty="0" smtClean="0"/>
              <a:t> </a:t>
            </a:r>
            <a:r>
              <a:rPr lang="ru-RU" sz="4800" i="1" dirty="0"/>
              <a:t>Прошел всю </a:t>
            </a:r>
            <a:r>
              <a:rPr lang="ru-RU" sz="4800" i="1" dirty="0" smtClean="0"/>
              <a:t>войну!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3800" y="-154712"/>
            <a:ext cx="4418969" cy="70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63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1.downloader.disk.yandex.ru/preview/8418b5a55b0262b7a0a8eb7f00bb62b7b5a365b3953270ec776078c7870392e9/inf/CT7fSOuhLp4fkouLX2ybj_D26k9qWVLKazqeC3rZXhvixLE40KSGZ7-qlwD1v-FI73GpiN-zRCwvuNFCF19piQ%3D%3D?uid=368875136&amp;filename=1IMG_4833.jpg&amp;disposition=inline&amp;hash=&amp;limit=0&amp;content_type=image%2Fjpeg&amp;owner_uid=368875136&amp;tknv=v2&amp;size=1349x6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avatars.mds.yandex.net/get-zen_doc/44645/pub_5af1ace23dceb755566a6f3c_5af1b4163dceb755566a6fb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95" y="2971031"/>
            <a:ext cx="8013505" cy="30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-594336"/>
            <a:ext cx="11092542" cy="491784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Но после Победы над Германией , его направили на дальневосточный военный театр, на войну с Японией. </a:t>
            </a:r>
            <a:br>
              <a:rPr lang="ru-RU" i="1" dirty="0" smtClean="0"/>
            </a:br>
            <a:r>
              <a:rPr lang="ru-RU" i="1" dirty="0" smtClean="0"/>
              <a:t>Перекинули на сражения в Порт-Артур.</a:t>
            </a:r>
            <a:br>
              <a:rPr lang="ru-RU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447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71" y="0"/>
            <a:ext cx="5045529" cy="6635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1162049"/>
            <a:ext cx="6136821" cy="35596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/>
              <a:t>Оттуда домой он вернулся лишь в конце 1946 года. </a:t>
            </a:r>
            <a:br>
              <a:rPr lang="ru-RU" sz="4800" i="1" dirty="0" smtClean="0"/>
            </a:br>
            <a:r>
              <a:rPr lang="ru-RU" sz="4800" i="1" dirty="0" smtClean="0"/>
              <a:t>Приехал, женился на прабабушке и </a:t>
            </a:r>
            <a:br>
              <a:rPr lang="ru-RU" sz="4800" i="1" dirty="0" smtClean="0"/>
            </a:br>
            <a:r>
              <a:rPr lang="ru-RU" sz="4800" i="1" dirty="0" smtClean="0"/>
              <a:t>прожили вместе 51 год, воспитали 7 детей.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737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1600200"/>
            <a:ext cx="11691312" cy="150509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Как рассказывает мой дедушка, его отец был гармонистом, очень любил музыку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И </a:t>
            </a:r>
            <a:r>
              <a:rPr lang="ru-RU" i="1" dirty="0"/>
              <a:t>с фронта привез аккордеон, а прабабушке </a:t>
            </a:r>
            <a:r>
              <a:rPr lang="ru-RU" i="1" dirty="0" smtClean="0"/>
              <a:t>подарил </a:t>
            </a:r>
            <a:r>
              <a:rPr lang="ru-RU" i="1" dirty="0"/>
              <a:t>швейную машинку Зингер, </a:t>
            </a:r>
            <a:r>
              <a:rPr lang="ru-RU" i="1" dirty="0" smtClean="0"/>
              <a:t>которая </a:t>
            </a:r>
            <a:r>
              <a:rPr lang="ru-RU" i="1" dirty="0"/>
              <a:t>прослужила ей до самой </a:t>
            </a:r>
            <a:r>
              <a:rPr lang="ru-RU" i="1" dirty="0" smtClean="0"/>
              <a:t>	смерти</a:t>
            </a:r>
            <a:r>
              <a:rPr lang="ru-RU" i="1" dirty="0"/>
              <a:t>, она была известной на </a:t>
            </a:r>
            <a:r>
              <a:rPr lang="ru-RU" i="1" dirty="0" smtClean="0"/>
              <a:t>всю </a:t>
            </a:r>
            <a:r>
              <a:rPr lang="ru-RU" i="1" dirty="0"/>
              <a:t>округу портнихой.</a:t>
            </a:r>
            <a:br>
              <a:rPr lang="ru-RU" i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7200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67" y="4042932"/>
            <a:ext cx="3121152" cy="2078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47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39" y="3614748"/>
            <a:ext cx="2318664" cy="26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19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298</Words>
  <Application>Microsoft Office PowerPoint</Application>
  <PresentationFormat>Широкоэкранный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</vt:lpstr>
      <vt:lpstr>Times New Roman</vt:lpstr>
      <vt:lpstr>Тема Office</vt:lpstr>
      <vt:lpstr>Конкурс электронных презентаций «Победа одна на всех» Номинация «Ратные подвиги и фронтовые будни моих дедов»</vt:lpstr>
      <vt:lpstr>Презентация PowerPoint</vt:lpstr>
      <vt:lpstr>Чуйкин Хафиз Абушахманович  (1918-2000)</vt:lpstr>
      <vt:lpstr>В 1938 году он отправился служить в Рабоче-крестьянскую Красную Армию в кавалерию. Тогда они служили 3 года.  И вот отслужив кадровые, началась война. Встретил войну под Ленинградом, в артиллерийских войсках. </vt:lpstr>
      <vt:lpstr>Когда начались бомбежки Ленинграда , всем приходилось плавать в воде, а это была ранняя весна, апрель месяц. И чтобы остаться в живых им выдавали спирт, чтобы натираться им и хоть как- то согреться. А те которые пили его погибали.</vt:lpstr>
      <vt:lpstr>Мой Прадед дошел до Венгрии.  Прошел всю войну!</vt:lpstr>
      <vt:lpstr>Но после Победы над Германией , его направили на дальневосточный военный театр, на войну с Японией.  Перекинули на сражения в Порт-Артур. </vt:lpstr>
      <vt:lpstr>Оттуда домой он вернулся лишь в конце 1946 года.  Приехал, женился на прабабушке и  прожили вместе 51 год, воспитали 7 детей. </vt:lpstr>
      <vt:lpstr>Как рассказывает мой дедушка, его отец был гармонистом, очень любил музыку. И с фронта привез аккордеон, а прабабушке подарил швейную машинку Зингер, которая прослужила ей до самой  смерти, она была известной на всю округу портнихой. </vt:lpstr>
      <vt:lpstr> У Прадеда было очень много наград, но детей в семье было много, поэтому они не сохранились.  По данным сайта «Подвиг Народа» известно, что он награжден Орденом Отечественной войны II степени. </vt:lpstr>
      <vt:lpstr>Кадеркаев Саид Абяйдуллович  Родился в 1917 году. Отслужил срочную службу. И 16 июля 1941 был призван ряды в Красной армии.  К этому времени он уже был женат и дома осталась  беременная жена. </vt:lpstr>
      <vt:lpstr>Пропал без вести в феврале 1942 года. Больше никакой информации мне неизвестно. </vt:lpstr>
      <vt:lpstr>Моя прабабушка, Кадеркаева Асьма Хафизовна, всю свою жизнь ждала мужа, больше не вышла замуж.</vt:lpstr>
      <vt:lpstr>Имя моего прадеда увековечено на мемориальном комплексе  с. В. Елюзань</vt:lpstr>
      <vt:lpstr>Презентация PowerPoint</vt:lpstr>
      <vt:lpstr>Использованные источники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Ольга Сафронова</cp:lastModifiedBy>
  <cp:revision>41</cp:revision>
  <dcterms:created xsi:type="dcterms:W3CDTF">2020-04-10T17:35:07Z</dcterms:created>
  <dcterms:modified xsi:type="dcterms:W3CDTF">2020-04-25T14:22:46Z</dcterms:modified>
</cp:coreProperties>
</file>