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56" r:id="rId2"/>
    <p:sldId id="271" r:id="rId3"/>
    <p:sldId id="260" r:id="rId4"/>
    <p:sldId id="258" r:id="rId5"/>
    <p:sldId id="261" r:id="rId6"/>
    <p:sldId id="263" r:id="rId7"/>
    <p:sldId id="264" r:id="rId8"/>
    <p:sldId id="265" r:id="rId9"/>
    <p:sldId id="272" r:id="rId10"/>
    <p:sldId id="266" r:id="rId11"/>
    <p:sldId id="267" r:id="rId12"/>
    <p:sldId id="268" r:id="rId13"/>
    <p:sldId id="274" r:id="rId14"/>
    <p:sldId id="259" r:id="rId15"/>
    <p:sldId id="257" r:id="rId16"/>
    <p:sldId id="275" r:id="rId17"/>
    <p:sldId id="276" r:id="rId18"/>
    <p:sldId id="262" r:id="rId19"/>
    <p:sldId id="269" r:id="rId20"/>
    <p:sldId id="270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FB7709-5D48-4DB3-87AB-6822702B82D5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6787F0-A61F-4300-98E1-805E13C57B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9296F81-DCD1-4BBF-AAF3-336CAF539C27}" type="datetimeFigureOut">
              <a:rPr lang="ru-RU" smtClean="0"/>
              <a:pPr/>
              <a:t>30.10.2015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2F01FB1F-BF5D-49D6-8DD0-34FCC6F3E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video" Target="file:///H:\&#1069;&#1050;&#1054;&#1051;&#1054;&#1043;%20&#1052;&#1045;&#1056;&#1054;&#1055;&#1056;\&#1053;&#1077;%20&#1088;&#1074;&#1080;&#1090;&#1077;%20&#1094;&#1074;&#1077;&#1090;&#1099;.wmv" TargetMode="Externa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9;&#1050;&#1054;&#1051;&#1054;&#1043;%20&#1052;&#1045;&#1056;&#1054;&#1055;&#1056;\2.%20&#1054;&#1089;&#1077;&#1085;&#1085;&#1103;&#1103;%20&#1087;&#1077;&#1089;&#1077;&#1085;&#1082;&#1072;%20(&#1043;.&#1040;&#1079;&#1072;&#1084;&#1072;&#1090;&#1086;&#1074;&#1072;-&#1041;&#1072;&#1089;)%20-.mp3" TargetMode="Externa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9;&#1050;&#1054;&#1051;&#1054;&#1043;%20&#1052;&#1045;&#1056;&#1054;&#1055;&#1056;\&#1082;&#1072;&#1087;-&#1082;&#1072;&#1087;-&#1082;&#1072;&#1087;.mp3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9;&#1050;&#1054;&#1051;&#1054;&#1043;%20&#1052;&#1045;&#1056;&#1054;&#1055;&#1056;\&#1082;&#1072;&#1087;-&#1082;&#1072;&#1087;-&#1082;&#1072;&#1087;.mp3" TargetMode="Externa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H:\&#1069;&#1050;&#1054;&#1051;&#1054;&#1043;%20&#1052;&#1045;&#1056;&#1054;&#1055;&#1056;\&#1073;&#1077;&#1088;&#1077;&#1075;&#1080;&#1090;&#1077;%20&#1088;&#1091;&#1089;&#1089;&#1082;&#1080;&#1081;%20&#1083;&#1077;&#1089;.wmv" TargetMode="Externa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9;&#1050;&#1054;&#1051;&#1054;&#1043;%20&#1052;&#1045;&#1056;&#1054;&#1055;&#1056;\Mir-pohozh-na-cvetnoy-lug-M&#1048;NUS-Mir-pohozh-na-cvetnoy-lug-M&#1048;NUS(muzofon.com).mp3" TargetMode="Externa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9;&#1050;&#1054;&#1051;&#1054;&#1043;%20&#1052;&#1045;&#1056;&#1054;&#1055;&#1056;\Detskij_estradnyj_hor_Velikan_16_Leto_minus_vmusice.net.mp3" TargetMode="Externa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H:\&#1069;&#1050;&#1054;&#1051;&#1054;&#1043;%20&#1052;&#1045;&#1056;&#1054;&#1055;&#1056;\&#1054;&#1093;&#1088;&#1072;&#1085;&#1072;%20&#1086;&#1082;&#1088;&#1091;&#1078;&#1072;&#1102;&#1097;&#1077;&#1081;%20&#1089;&#1088;&#1077;&#1076;&#1099;.avi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371600" y="5638800"/>
            <a:ext cx="6400800" cy="454496"/>
          </a:xfrm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  <p:pic>
        <p:nvPicPr>
          <p:cNvPr id="1028" name="Picture 4" descr="http://images.forwallpaper.com/files/thumbs/preview/82/824690__sweet-nature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29725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11560" y="764704"/>
            <a:ext cx="784887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7030A0"/>
                </a:solidFill>
              </a:rPr>
              <a:t>Литературно – музыкальная композиция </a:t>
            </a:r>
            <a:endParaRPr lang="ru-RU" sz="4400" b="1" i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2708920"/>
            <a:ext cx="777686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FF0000"/>
                </a:solidFill>
              </a:rPr>
              <a:t>«За этот мир в ответе мы!»</a:t>
            </a:r>
          </a:p>
          <a:p>
            <a:pPr algn="ctr"/>
            <a:endParaRPr lang="ru-RU" sz="4400" b="1" i="1" dirty="0" smtClean="0">
              <a:solidFill>
                <a:srgbClr val="FF0000"/>
              </a:solidFill>
            </a:endParaRPr>
          </a:p>
          <a:p>
            <a:pPr algn="ctr"/>
            <a:endParaRPr lang="ru-RU" sz="4400" b="1" i="1" dirty="0" smtClean="0">
              <a:solidFill>
                <a:srgbClr val="FF0000"/>
              </a:solidFill>
            </a:endParaRPr>
          </a:p>
          <a:p>
            <a:pPr algn="ctr"/>
            <a:r>
              <a:rPr lang="ru-RU" b="1" i="1" dirty="0" smtClean="0"/>
              <a:t>Классный руководитель : Барашева Л.В.</a:t>
            </a:r>
          </a:p>
          <a:p>
            <a:pPr algn="ctr"/>
            <a:r>
              <a:rPr lang="ru-RU" b="1" i="1" dirty="0" smtClean="0"/>
              <a:t>МБОУ СОШ г. Сурск </a:t>
            </a:r>
          </a:p>
          <a:p>
            <a:pPr algn="ctr"/>
            <a:r>
              <a:rPr lang="ru-RU" b="1" i="1" dirty="0" smtClean="0"/>
              <a:t>2015 г.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http://img-fotki.yandex.ru/get/6731/47606540.56/0_e3582_973d2e44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otconference.com/c3U/cGVkc292ZXQ/aHR0cDovL3BlZHNvdmV0LnN1L19sZC8zNTMvNzQ0NzUwNjEuanBn/ci/0/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73732" name="Picture 4" descr="http://mtdata.ru/u5/photo826B/20287024601-0/hu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0"/>
            <a:ext cx="2906688" cy="29249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38" name="Picture 10" descr="http://flamber.ru/files/photos/1164898594/1181317351_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564904"/>
            <a:ext cx="2771800" cy="252495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0" name="Picture 12" descr="http://molbiol.ru/forums/uploads/a002/b004/post-12150-126402328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437112"/>
            <a:ext cx="3168352" cy="24208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2" name="Picture 14" descr="http://new.stihi.ru/pics/2015/05/23/47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5656" y="4221088"/>
            <a:ext cx="2880320" cy="26369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4" name="Picture 16" descr="http://content.foto.mail.ru/mail/irinapalkevich/_blogs/i-61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772816"/>
            <a:ext cx="3170734" cy="270892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3746" name="Picture 18" descr="http://www.cheboksary.ru/images/1517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1"/>
            <a:ext cx="2736304" cy="25812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3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hotconference.com/c3U/cGVkc292ZXQ/aHR0cDovL3BlZHNvdmV0LnN1L19sZC8zNTMvNzQ0NzUwNjEuanBn/ci/0/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Не рвите цветы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14400" y="684213"/>
            <a:ext cx="7315200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39952" y="260648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Мусорные свалки  г.Сурск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0"/>
            <a:ext cx="381642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5104" y="1226096"/>
            <a:ext cx="4578896" cy="5631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6177" y="1988840"/>
            <a:ext cx="5974135" cy="343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s11.ru/system/uploads/structure_image/file/217/big_%D0%9F%D1%80%D0%B8%D1%80%D0%BE%D0%B4%D0%B0_%D0%9C%D0%B0%D1%80%D0%B8%D0%B9_%D0%AD%D0%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2. Осенняя песенка (Г.Азаматова-Бас) -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812360" y="548680"/>
            <a:ext cx="792088" cy="7920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yfreephotoshop.com/wp-content/uploads/2014/04/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" name="Picture 2" descr="http://skachatkartinki.ru/img/picture/Sep/26/149e4c9925e0d3d7c6e22a788b7bba38/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32656"/>
            <a:ext cx="3672408" cy="5184576"/>
          </a:xfrm>
          <a:prstGeom prst="rect">
            <a:avLst/>
          </a:prstGeom>
          <a:noFill/>
        </p:spPr>
      </p:pic>
      <p:pic>
        <p:nvPicPr>
          <p:cNvPr id="5" name="кап-кап-кап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2771800" y="5517232"/>
            <a:ext cx="936104" cy="936104"/>
          </a:xfrm>
          <a:prstGeom prst="rect">
            <a:avLst/>
          </a:prstGeom>
        </p:spPr>
      </p:pic>
      <p:pic>
        <p:nvPicPr>
          <p:cNvPr id="5122" name="Picture 2" descr="http://e5img.ru/image/full/15/89/rasteniya-iz-krasnoy-knigi-rossii_46189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016" y="1412776"/>
            <a:ext cx="3333750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14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lowbird.com/data/images/2011/04/2045014005-dd60043073-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кап-кап-кап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85112" y="548680"/>
            <a:ext cx="864096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14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spin1038.com/content/003/images/000015/18070_1_pages_03_6245_436x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z-city.com.ua/images/pictures/authors/9326/20077/img-6991-(page-picture-large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elitsy.s3.amazonaws.com/media/src/0a/78/0a78940d90ae4263a8d64096dec3fa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images.forwallpaper.com/files/thumbs/preview/82/824690__sweet-nature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29725" cy="6858000"/>
          </a:xfrm>
          <a:prstGeom prst="rect">
            <a:avLst/>
          </a:prstGeom>
          <a:noFill/>
        </p:spPr>
      </p:pic>
      <p:pic>
        <p:nvPicPr>
          <p:cNvPr id="5" name="берегите русский лес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content-29.foto.my.mail.ru/community/zemlyaprekrasnaa/_groupsphoto/h-3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pic>
        <p:nvPicPr>
          <p:cNvPr id="3" name="Mir-pohozh-na-cvetnoy-lug-MИNUS-Mir-pohozh-na-cvetnoy-lug-MИ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00034" y="5857892"/>
            <a:ext cx="590552" cy="590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7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358878/data/images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534950" y="1500174"/>
            <a:ext cx="625176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</a:t>
            </a:r>
          </a:p>
          <a:p>
            <a:pPr algn="ctr"/>
            <a:r>
              <a:rPr lang="ru-RU" sz="54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 внимание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layer.myshared.ru/358878/data/images/im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63688" y="476672"/>
            <a:ext cx="712879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i="1" dirty="0" smtClean="0"/>
              <a:t>« Мы – хозяева нашей природы и она для нас кладовая солнца с великими сокровищами жизни.</a:t>
            </a:r>
          </a:p>
          <a:p>
            <a:pPr algn="just"/>
            <a:r>
              <a:rPr lang="ru-RU" sz="3200" b="1" i="1" dirty="0" smtClean="0"/>
              <a:t>Рыбе – вода, птице – воздух,  зверю – лес  и горы. А человеку нужна Родина. И охранять природу  -  значит охранять Родину!» </a:t>
            </a:r>
          </a:p>
          <a:p>
            <a:pPr algn="just"/>
            <a:endParaRPr lang="ru-RU" sz="3200" b="1" i="1" dirty="0" smtClean="0"/>
          </a:p>
          <a:p>
            <a:pPr algn="r"/>
            <a:r>
              <a:rPr lang="ru-RU" sz="3200" b="1" i="1" dirty="0" smtClean="0"/>
              <a:t>М. Пришвин.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vl48.ru/art/children4/children_1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http://ekogradmoscow.ru/images/Vagif/%D0%9D%D0%B0%D1%88%D0%B8%D0%BC_%D1%80%D0%B5%D0%BA%D0%B0%D0%BC_%D0%B8_%D0%BE%D0%B7%D0%B5%D1%80%D0%B0%D0%BC__%D1%87%D0%B8%D1%81%D1%82%D1%8B%D0%B5_%D0%B1%D0%B5%D1%80%D0%B5%D0%B3%D0%B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24744"/>
            <a:ext cx="3528392" cy="2941663"/>
          </a:xfrm>
          <a:prstGeom prst="rect">
            <a:avLst/>
          </a:prstGeom>
          <a:noFill/>
        </p:spPr>
      </p:pic>
      <p:pic>
        <p:nvPicPr>
          <p:cNvPr id="3076" name="Picture 4" descr="http://nr.perm.ru/assets/images/eko-akci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1052736"/>
            <a:ext cx="4320480" cy="2950444"/>
          </a:xfrm>
          <a:prstGeom prst="rect">
            <a:avLst/>
          </a:prstGeom>
          <a:noFill/>
        </p:spPr>
      </p:pic>
      <p:pic>
        <p:nvPicPr>
          <p:cNvPr id="3078" name="Picture 6" descr="http://friends.kz/uploads/posts/2010-06/1276505454_g29_ff2e9f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27576" y="3356992"/>
            <a:ext cx="3816424" cy="2534792"/>
          </a:xfrm>
          <a:prstGeom prst="rect">
            <a:avLst/>
          </a:prstGeom>
          <a:noFill/>
        </p:spPr>
      </p:pic>
      <p:pic>
        <p:nvPicPr>
          <p:cNvPr id="3080" name="Picture 8" descr="http://www.madrimasd.org/blogs/universo/wp-content/blogs.dir/42/files/147/o_Desertificaci%C3%B3n%20Potal%20Educaci%C3%B3n%20ambiental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4481661"/>
            <a:ext cx="3586733" cy="23763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ecorecycling.com.ua/frontend/files/blog/images/source/elementarna-enerhoefektyvnis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0"/>
            <a:ext cx="4788024" cy="3573016"/>
          </a:xfrm>
          <a:prstGeom prst="rect">
            <a:avLst/>
          </a:prstGeom>
          <a:noFill/>
        </p:spPr>
      </p:pic>
      <p:pic>
        <p:nvPicPr>
          <p:cNvPr id="18436" name="Picture 4" descr="http://hovrashok.com.ua/images/Oct/30/69bd857e6ca08a06c163dff2990d2b06/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01008"/>
            <a:ext cx="4932040" cy="3356992"/>
          </a:xfrm>
          <a:prstGeom prst="rect">
            <a:avLst/>
          </a:prstGeom>
          <a:noFill/>
        </p:spPr>
      </p:pic>
      <p:pic>
        <p:nvPicPr>
          <p:cNvPr id="18438" name="Picture 6" descr="http://www.yeisk.info/images/articles-main-imgs/1-500-uborok-162%20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3356992"/>
            <a:ext cx="5076056" cy="3501008"/>
          </a:xfrm>
          <a:prstGeom prst="rect">
            <a:avLst/>
          </a:prstGeom>
          <a:noFill/>
        </p:spPr>
      </p:pic>
      <p:pic>
        <p:nvPicPr>
          <p:cNvPr id="18440" name="Picture 8" descr="http://www.studfiles.ru/html/2706/777/html_3fYcleCr11.NY8N/htmlconvd-aseoRb_html_m43e17ab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211960" cy="3501008"/>
          </a:xfrm>
          <a:prstGeom prst="rect">
            <a:avLst/>
          </a:prstGeom>
          <a:noFill/>
        </p:spPr>
      </p:pic>
      <p:pic>
        <p:nvPicPr>
          <p:cNvPr id="18442" name="Picture 10" descr="http://img3.cliparto.com/pic/xl/186145/4218785-floral-environmental-frame-with-glob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824" y="1628800"/>
            <a:ext cx="3168352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kemclub.ru/best/36144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Detskij_estradnyj_hor_Velikan_16_Leto_minus_vmusice.ne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11560" y="493440"/>
            <a:ext cx="648072" cy="648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24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boombob.ru/img/picture/Jun/27/cc27eb06d97dfffe57e64ca91bc2f2bf/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6056" cy="3681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http://festival.1september.ru/articles/599782/presentation/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952327"/>
            <a:ext cx="6311751" cy="3905673"/>
          </a:xfrm>
          <a:prstGeom prst="rect">
            <a:avLst/>
          </a:prstGeom>
          <a:noFill/>
        </p:spPr>
      </p:pic>
      <p:pic>
        <p:nvPicPr>
          <p:cNvPr id="21510" name="Picture 6" descr="http://mtdata.ru/u3/photoBDA1/20756846364-0/origin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0"/>
            <a:ext cx="4499992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Ectopistes migratoriusMCN2P28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3048000" cy="4876801"/>
          </a:xfrm>
          <a:prstGeom prst="rect">
            <a:avLst/>
          </a:prstGeom>
          <a:noFill/>
        </p:spPr>
      </p:pic>
      <p:pic>
        <p:nvPicPr>
          <p:cNvPr id="71684" name="Picture 4" descr="http://s019.radikal.ru/i631/1302/b6/7094bee1792e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507605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boombob.ru/img/picture/Jun/27/cc27eb06d97dfffe57e64ca91bc2f2bf/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076056" cy="368176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Ectopistes migratoriusMCN2P28C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628800"/>
            <a:ext cx="3048000" cy="4876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храна окружающей среды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524000" y="1714500"/>
            <a:ext cx="609600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282</TotalTime>
  <Words>81</Words>
  <Application>Microsoft Office PowerPoint</Application>
  <PresentationFormat>Экран (4:3)</PresentationFormat>
  <Paragraphs>14</Paragraphs>
  <Slides>21</Slides>
  <Notes>0</Notes>
  <HiddenSlides>0</HiddenSlides>
  <MMClips>8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Открытая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16</cp:revision>
  <dcterms:created xsi:type="dcterms:W3CDTF">2015-10-20T18:21:08Z</dcterms:created>
  <dcterms:modified xsi:type="dcterms:W3CDTF">2015-10-30T17:54:33Z</dcterms:modified>
</cp:coreProperties>
</file>