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4" r:id="rId5"/>
    <p:sldId id="273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67" r:id="rId23"/>
    <p:sldId id="268" r:id="rId24"/>
    <p:sldId id="269" r:id="rId25"/>
    <p:sldId id="29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76;&#1077;&#1085;&#1100;%20&#1084;&#1072;&#1090;&#1077;&#1088;&#1080;\&#1076;&#1077;&#1085;&#1100;%20&#1084;&#1072;&#1090;&#1077;&#1088;&#1080;%203-&#1072;%20&#1082;&#1083;&#1072;&#1089;&#1089;\&#1085;&#1072;&#1088;&#1086;&#1076;&#1085;&#1099;&#1077;%20&#1095;&#1072;&#1089;&#1090;&#1091;&#1096;&#1082;&#1080;.mp3" TargetMode="Externa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76;&#1077;&#1085;&#1100;%20&#1084;&#1072;&#1090;&#1077;&#1088;&#1080;\&#1076;&#1077;&#1085;&#1100;%20&#1084;&#1072;&#1090;&#1077;&#1088;&#1080;%203-&#1072;%20&#1082;&#1083;&#1072;&#1089;&#1089;\001_J%20Last%20-%20Odnokyi%20Pastuch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76;&#1077;&#1085;&#1100;%20&#1084;&#1072;&#1090;&#1077;&#1088;&#1080;\&#1076;&#1077;&#1085;&#1100;%20&#1084;&#1072;&#1090;&#1077;&#1088;&#1080;%203-&#1072;%20&#1082;&#1083;&#1072;&#1089;&#1089;\o_mame.mp3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9144000" cy="6000791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День Матери</a:t>
            </a:r>
            <a:endParaRPr lang="ru-RU" sz="9600" dirty="0">
              <a:solidFill>
                <a:schemeClr val="bg1">
                  <a:lumMod val="9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285860"/>
            <a:ext cx="7429552" cy="4500594"/>
          </a:xfrm>
        </p:spPr>
        <p:txBody>
          <a:bodyPr>
            <a:normAutofit/>
          </a:bodyPr>
          <a:lstStyle/>
          <a:p>
            <a:r>
              <a:rPr lang="ru-RU" dirty="0"/>
              <a:t>В брюхе у него вода</a:t>
            </a:r>
            <a:br>
              <a:rPr lang="ru-RU" dirty="0"/>
            </a:br>
            <a:r>
              <a:rPr lang="ru-RU" dirty="0"/>
              <a:t>Забурлила от тепла.</a:t>
            </a:r>
            <a:br>
              <a:rPr lang="ru-RU" dirty="0"/>
            </a:br>
            <a:r>
              <a:rPr lang="ru-RU" dirty="0"/>
              <a:t>Как разгневанный начальник,</a:t>
            </a:r>
            <a:br>
              <a:rPr lang="ru-RU" dirty="0"/>
            </a:br>
            <a:r>
              <a:rPr lang="ru-RU" dirty="0"/>
              <a:t>Быстро закипает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d7896d9218e2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414" y="1071546"/>
            <a:ext cx="4757370" cy="4030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4714908"/>
          </a:xfrm>
        </p:spPr>
        <p:txBody>
          <a:bodyPr>
            <a:normAutofit/>
          </a:bodyPr>
          <a:lstStyle/>
          <a:p>
            <a:r>
              <a:rPr lang="ru-RU" dirty="0"/>
              <a:t>Это кушанье для всех</a:t>
            </a:r>
            <a:br>
              <a:rPr lang="ru-RU" dirty="0"/>
            </a:br>
            <a:r>
              <a:rPr lang="ru-RU" dirty="0"/>
              <a:t>Мама сварит на обед.</a:t>
            </a:r>
            <a:br>
              <a:rPr lang="ru-RU" dirty="0"/>
            </a:br>
            <a:r>
              <a:rPr lang="ru-RU" dirty="0"/>
              <a:t>И половник тут как тут –</a:t>
            </a:r>
            <a:br>
              <a:rPr lang="ru-RU" dirty="0"/>
            </a:br>
            <a:r>
              <a:rPr lang="ru-RU" dirty="0"/>
              <a:t>Разольет в тарелки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pumpkinsou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199563"/>
            <a:ext cx="4627586" cy="3658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6429420" cy="4643470"/>
          </a:xfrm>
        </p:spPr>
        <p:txBody>
          <a:bodyPr>
            <a:normAutofit/>
          </a:bodyPr>
          <a:lstStyle/>
          <a:p>
            <a:r>
              <a:rPr lang="ru-RU" dirty="0"/>
              <a:t>Пыль найдет и вмиг проглотит –</a:t>
            </a:r>
            <a:br>
              <a:rPr lang="ru-RU" dirty="0"/>
            </a:br>
            <a:r>
              <a:rPr lang="ru-RU" dirty="0"/>
              <a:t>Чистоту для нас наводит.</a:t>
            </a:r>
            <a:br>
              <a:rPr lang="ru-RU" dirty="0"/>
            </a:br>
            <a:r>
              <a:rPr lang="ru-RU" dirty="0"/>
              <a:t>Длинный шланг, как хобот-нос,</a:t>
            </a:r>
            <a:br>
              <a:rPr lang="ru-RU" dirty="0"/>
            </a:br>
            <a:r>
              <a:rPr lang="ru-RU" dirty="0"/>
              <a:t>Коврик чистит </a:t>
            </a:r>
            <a:r>
              <a:rPr lang="ru-RU" dirty="0" smtClean="0"/>
              <a:t>...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cleaner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285860"/>
            <a:ext cx="4286280" cy="3767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214422"/>
            <a:ext cx="6786610" cy="4786346"/>
          </a:xfrm>
        </p:spPr>
        <p:txBody>
          <a:bodyPr>
            <a:normAutofit/>
          </a:bodyPr>
          <a:lstStyle/>
          <a:p>
            <a:r>
              <a:rPr lang="ru-RU" dirty="0"/>
              <a:t>Гладит платья и рубашки,</a:t>
            </a:r>
            <a:br>
              <a:rPr lang="ru-RU" dirty="0"/>
            </a:br>
            <a:r>
              <a:rPr lang="ru-RU" dirty="0"/>
              <a:t>Отутюжит нам кармашки.</a:t>
            </a:r>
            <a:br>
              <a:rPr lang="ru-RU" dirty="0"/>
            </a:br>
            <a:r>
              <a:rPr lang="ru-RU" dirty="0"/>
              <a:t>Он в хозяйстве верный друг –</a:t>
            </a:r>
            <a:br>
              <a:rPr lang="ru-RU" dirty="0"/>
            </a:br>
            <a:r>
              <a:rPr lang="ru-RU" dirty="0"/>
              <a:t>Имя у него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iron1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285860"/>
            <a:ext cx="4786346" cy="3655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4929222"/>
          </a:xfrm>
        </p:spPr>
        <p:txBody>
          <a:bodyPr>
            <a:normAutofit/>
          </a:bodyPr>
          <a:lstStyle/>
          <a:p>
            <a:r>
              <a:rPr lang="ru-RU" dirty="0"/>
              <a:t>Вот на лампочке колпак</a:t>
            </a:r>
            <a:br>
              <a:rPr lang="ru-RU" dirty="0"/>
            </a:br>
            <a:r>
              <a:rPr lang="ru-RU" dirty="0"/>
              <a:t>Разделяет свет и мрак.</a:t>
            </a:r>
            <a:br>
              <a:rPr lang="ru-RU" dirty="0"/>
            </a:br>
            <a:r>
              <a:rPr lang="ru-RU" dirty="0"/>
              <a:t>По краям его ажур -</a:t>
            </a:r>
            <a:br>
              <a:rPr lang="ru-RU" dirty="0"/>
            </a:br>
            <a:r>
              <a:rPr lang="ru-RU" dirty="0"/>
              <a:t>Это дивный </a:t>
            </a:r>
            <a:r>
              <a:rPr lang="ru-RU" dirty="0" smtClean="0"/>
              <a:t>...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1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7" y="833437"/>
            <a:ext cx="4857784" cy="4211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323850" y="1125538"/>
            <a:ext cx="8280400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988" algn="just">
              <a:lnSpc>
                <a:spcPct val="90000"/>
              </a:lnSpc>
            </a:pPr>
            <a:r>
              <a:rPr lang="ru-RU" sz="3600">
                <a:solidFill>
                  <a:srgbClr val="0075AF"/>
                </a:solidFill>
                <a:latin typeface="Monotype Corsiva" pitchFamily="66" charset="0"/>
              </a:rPr>
              <a:t>В России День матери стали отмечать сравнительно недавно. Установленный Указом Президента Российской Федерации Б. Н. Ельцина № 120 «О Дне матери» от 30 января 1998 года, он празднуется в последнее воскресенье ноября, воздавая должное материнскому труду и их бескорыстной жертве ради блага своих детей.</a:t>
            </a:r>
          </a:p>
          <a:p>
            <a:pPr marL="26988">
              <a:lnSpc>
                <a:spcPct val="90000"/>
              </a:lnSpc>
            </a:pPr>
            <a:endParaRPr lang="ru-RU" sz="3600">
              <a:solidFill>
                <a:srgbClr val="0075AF"/>
              </a:solidFill>
              <a:latin typeface="Monotype Corsiva" pitchFamily="66" charset="0"/>
            </a:endParaRPr>
          </a:p>
          <a:p>
            <a:pPr marL="26988">
              <a:lnSpc>
                <a:spcPct val="90000"/>
              </a:lnSpc>
            </a:pPr>
            <a:endParaRPr lang="ru-RU" sz="3600">
              <a:solidFill>
                <a:srgbClr val="0075AF"/>
              </a:solidFill>
              <a:latin typeface="Monotype Corsiva" pitchFamily="66" charset="0"/>
            </a:endParaRPr>
          </a:p>
          <a:p>
            <a:pPr marL="26988">
              <a:lnSpc>
                <a:spcPct val="90000"/>
              </a:lnSpc>
            </a:pPr>
            <a:endParaRPr lang="ru-RU" sz="3600">
              <a:solidFill>
                <a:srgbClr val="0075AF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404813"/>
            <a:ext cx="7488237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i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День матери в России</a:t>
            </a:r>
            <a:endParaRPr lang="ru-RU" sz="3600" dirty="0"/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5143500"/>
            <a:ext cx="17383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857232"/>
            <a:ext cx="7000924" cy="5143536"/>
          </a:xfrm>
        </p:spPr>
        <p:txBody>
          <a:bodyPr>
            <a:normAutofit/>
          </a:bodyPr>
          <a:lstStyle/>
          <a:p>
            <a:r>
              <a:rPr lang="ru-RU" dirty="0"/>
              <a:t>Полосатый зверь у мамы </a:t>
            </a:r>
            <a:br>
              <a:rPr lang="ru-RU" dirty="0"/>
            </a:br>
            <a:r>
              <a:rPr lang="ru-RU" dirty="0"/>
              <a:t>Блюдце выпросит сметаны.</a:t>
            </a:r>
            <a:br>
              <a:rPr lang="ru-RU" dirty="0"/>
            </a:br>
            <a:r>
              <a:rPr lang="ru-RU" dirty="0"/>
              <a:t>И, поев ее немножко,</a:t>
            </a:r>
            <a:br>
              <a:rPr lang="ru-RU" dirty="0"/>
            </a:br>
            <a:r>
              <a:rPr lang="ru-RU" dirty="0"/>
              <a:t>Замурлычет наша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кот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217947"/>
            <a:ext cx="3456384" cy="3594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914400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народные част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5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0"/>
            <a:ext cx="228598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001_J Last - Odnokyi Pastu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6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o_ma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928802"/>
            <a:ext cx="6286544" cy="3500462"/>
          </a:xfrm>
        </p:spPr>
        <p:txBody>
          <a:bodyPr>
            <a:normAutofit fontScale="90000"/>
          </a:bodyPr>
          <a:lstStyle/>
          <a:p>
            <a:r>
              <a:rPr lang="ru-RU" dirty="0"/>
              <a:t>В ушках маминых сверкают,</a:t>
            </a:r>
            <a:br>
              <a:rPr lang="ru-RU" dirty="0"/>
            </a:br>
            <a:r>
              <a:rPr lang="ru-RU" dirty="0"/>
              <a:t>Цветом радуги играют.</a:t>
            </a:r>
            <a:br>
              <a:rPr lang="ru-RU" dirty="0"/>
            </a:br>
            <a:r>
              <a:rPr lang="ru-RU" dirty="0"/>
              <a:t>Серебрятся капли-крошки</a:t>
            </a:r>
            <a:br>
              <a:rPr lang="ru-RU" dirty="0"/>
            </a:br>
            <a:r>
              <a:rPr lang="ru-RU" dirty="0"/>
              <a:t>Украшения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winter-shor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428736"/>
            <a:ext cx="4572032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500174"/>
            <a:ext cx="6072230" cy="4000528"/>
          </a:xfrm>
        </p:spPr>
        <p:txBody>
          <a:bodyPr>
            <a:normAutofit/>
          </a:bodyPr>
          <a:lstStyle/>
          <a:p>
            <a:r>
              <a:rPr lang="ru-RU" dirty="0"/>
              <a:t>Край ее зовут полями,</a:t>
            </a:r>
            <a:br>
              <a:rPr lang="ru-RU" dirty="0"/>
            </a:br>
            <a:r>
              <a:rPr lang="ru-RU" dirty="0"/>
              <a:t>Верх украшен весь цветами.</a:t>
            </a:r>
            <a:br>
              <a:rPr lang="ru-RU" dirty="0"/>
            </a:br>
            <a:r>
              <a:rPr lang="ru-RU" dirty="0"/>
              <a:t>Головной убор-загадка -</a:t>
            </a:r>
            <a:br>
              <a:rPr lang="ru-RU" dirty="0"/>
            </a:br>
            <a:r>
              <a:rPr lang="ru-RU" dirty="0"/>
              <a:t>Есть у мамы нашей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sh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071546"/>
            <a:ext cx="4643470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рамка осення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428736"/>
            <a:ext cx="6715172" cy="4357718"/>
          </a:xfrm>
        </p:spPr>
        <p:txBody>
          <a:bodyPr>
            <a:normAutofit/>
          </a:bodyPr>
          <a:lstStyle/>
          <a:p>
            <a:r>
              <a:rPr lang="ru-RU" dirty="0"/>
              <a:t>Назовите-ка посуду:</a:t>
            </a:r>
            <a:br>
              <a:rPr lang="ru-RU" dirty="0"/>
            </a:br>
            <a:r>
              <a:rPr lang="ru-RU" dirty="0"/>
              <a:t>Ручка прицепилась к кругу.</a:t>
            </a:r>
            <a:br>
              <a:rPr lang="ru-RU" dirty="0"/>
            </a:br>
            <a:r>
              <a:rPr lang="ru-RU" dirty="0"/>
              <a:t>Блин испечь ей – ерунда</a:t>
            </a:r>
            <a:br>
              <a:rPr lang="ru-RU" dirty="0"/>
            </a:br>
            <a:r>
              <a:rPr lang="ru-RU" dirty="0"/>
              <a:t>Это же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сення рам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eda938141fd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133697"/>
            <a:ext cx="4643470" cy="3724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99</Words>
  <Application>Microsoft Office PowerPoint</Application>
  <PresentationFormat>Экран (4:3)</PresentationFormat>
  <Paragraphs>13</Paragraphs>
  <Slides>25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День Матери</vt:lpstr>
      <vt:lpstr>Презентация PowerPoint</vt:lpstr>
      <vt:lpstr>Презентация PowerPoint</vt:lpstr>
      <vt:lpstr>В ушках маминых сверкают, Цветом радуги играют. Серебрятся капли-крошки Украшения ...</vt:lpstr>
      <vt:lpstr>Презентация PowerPoint</vt:lpstr>
      <vt:lpstr>Край ее зовут полями, Верх украшен весь цветами. Головной убор-загадка - Есть у мамы нашей ...</vt:lpstr>
      <vt:lpstr>Презентация PowerPoint</vt:lpstr>
      <vt:lpstr>Назовите-ка посуду: Ручка прицепилась к кругу. Блин испечь ей – ерунда Это же ...</vt:lpstr>
      <vt:lpstr>Презентация PowerPoint</vt:lpstr>
      <vt:lpstr>В брюхе у него вода Забурлила от тепла. Как разгневанный начальник, Быстро закипает ...</vt:lpstr>
      <vt:lpstr>Презентация PowerPoint</vt:lpstr>
      <vt:lpstr>Это кушанье для всех Мама сварит на обед. И половник тут как тут – Разольет в тарелки ...</vt:lpstr>
      <vt:lpstr>Презентация PowerPoint</vt:lpstr>
      <vt:lpstr>Пыль найдет и вмиг проглотит – Чистоту для нас наводит. Длинный шланг, как хобот-нос, Коврик чистит ...</vt:lpstr>
      <vt:lpstr>Презентация PowerPoint</vt:lpstr>
      <vt:lpstr>Гладит платья и рубашки, Отутюжит нам кармашки. Он в хозяйстве верный друг – Имя у него ...</vt:lpstr>
      <vt:lpstr>Презентация PowerPoint</vt:lpstr>
      <vt:lpstr>Вот на лампочке колпак Разделяет свет и мрак. По краям его ажур - Это дивный ...</vt:lpstr>
      <vt:lpstr>Презентация PowerPoint</vt:lpstr>
      <vt:lpstr>Полосатый зверь у мамы  Блюдце выпросит сметаны. И, поев ее немножко, Замурлычет наша ...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Матери</dc:title>
  <cp:lastModifiedBy>Хозяйка</cp:lastModifiedBy>
  <cp:revision>28</cp:revision>
  <dcterms:modified xsi:type="dcterms:W3CDTF">2012-11-28T15:43:12Z</dcterms:modified>
</cp:coreProperties>
</file>